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0" r:id="rId4"/>
    <p:sldId id="257" r:id="rId5"/>
    <p:sldId id="280" r:id="rId6"/>
    <p:sldId id="394" r:id="rId7"/>
    <p:sldId id="464" r:id="rId8"/>
    <p:sldId id="272" r:id="rId9"/>
    <p:sldId id="273" r:id="rId10"/>
    <p:sldId id="278" r:id="rId11"/>
    <p:sldId id="279" r:id="rId12"/>
    <p:sldId id="448" r:id="rId13"/>
    <p:sldId id="282" r:id="rId14"/>
    <p:sldId id="26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FDCC3"/>
    <a:srgbClr val="0033A1"/>
    <a:srgbClr val="FFE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2"/>
    <p:restoredTop sz="96405"/>
  </p:normalViewPr>
  <p:slideViewPr>
    <p:cSldViewPr snapToGrid="0" snapToObjects="1">
      <p:cViewPr varScale="1">
        <p:scale>
          <a:sx n="67" d="100"/>
          <a:sy n="67" d="100"/>
        </p:scale>
        <p:origin x="77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09:40:52.192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09:40:52.968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09:40:53.305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09:40:53.638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1T09:40:54.351"/>
    </inkml:context>
    <inkml:brush xml:id="br0">
      <inkml:brushProperty name="width" value="0.05" units="cm"/>
      <inkml:brushProperty name="height" value="0.0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0C4C6-97BF-2B48-A4D3-39B04FF73996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0176A-E1DA-1A45-AA3C-9ED0387514CE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1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0176A-E1DA-1A45-AA3C-9ED0387514C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01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présentation">
    <p:bg>
      <p:bgPr>
        <a:solidFill>
          <a:srgbClr val="003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0C45A-F61A-8E4A-B34B-454C1472F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67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E98D98-D16C-EF4D-9735-210211CB6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843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8FDCC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6E2FD2-D159-E24A-85B5-1A6757F2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592" y="637049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DC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056A9A-7848-0B41-A892-C43CE7A25FF5}" type="datetime1">
              <a:rPr lang="fr-BE" smtClean="0"/>
              <a:pPr/>
              <a:t>27-10-21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90DFEA-E2FE-9941-8732-6357AF89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38A63E-7C38-7B46-A207-45FC7531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86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127E2-AB4D-4945-AA58-F21F63396C4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0D71367-EDF5-074D-ADB1-24BE9587A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126" y="335511"/>
            <a:ext cx="1156779" cy="6695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AE6B674-F95E-5E44-B867-F8092C72F4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50" y="6066294"/>
            <a:ext cx="39878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6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rnier slide merci">
    <p:bg>
      <p:bgPr>
        <a:solidFill>
          <a:srgbClr val="003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0C45A-F61A-8E4A-B34B-454C1472F0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967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Merci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E98D98-D16C-EF4D-9735-210211CB6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843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8FDCC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6E2FD2-D159-E24A-85B5-1A6757F2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592" y="637049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DC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056A9A-7848-0B41-A892-C43CE7A25FF5}" type="datetime1">
              <a:rPr lang="fr-BE" smtClean="0"/>
              <a:pPr/>
              <a:t>27-10-21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90DFEA-E2FE-9941-8732-6357AF89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38A63E-7C38-7B46-A207-45FC7531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86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127E2-AB4D-4945-AA58-F21F63396C4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0D71367-EDF5-074D-ADB1-24BE9587A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126" y="335511"/>
            <a:ext cx="1156779" cy="6695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80192C5-5BCB-F54A-A613-D5D6B44C47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50" y="6066294"/>
            <a:ext cx="39878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5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Pr>
        <a:solidFill>
          <a:srgbClr val="003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D8993F13-1EE5-FD40-ACD2-4AC8445BD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67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25197C6C-DCE2-A747-A659-D59DC8DC5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843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E2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5" name="Espace réservé de la date 6">
            <a:extLst>
              <a:ext uri="{FF2B5EF4-FFF2-40B4-BE49-F238E27FC236}">
                <a16:creationId xmlns:a16="http://schemas.microsoft.com/office/drawing/2014/main" id="{DC0FFF62-52B0-7E47-904B-B618C532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592" y="637049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E2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056A9A-7848-0B41-A892-C43CE7A25FF5}" type="datetime1">
              <a:rPr lang="fr-BE" smtClean="0"/>
              <a:pPr/>
              <a:t>27-10-21</a:t>
            </a:fld>
            <a:endParaRPr lang="fr-BE" dirty="0"/>
          </a:p>
        </p:txBody>
      </p: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553AAD96-A21D-A942-B986-33C4E798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>
            <a:extLst>
              <a:ext uri="{FF2B5EF4-FFF2-40B4-BE49-F238E27FC236}">
                <a16:creationId xmlns:a16="http://schemas.microsoft.com/office/drawing/2014/main" id="{5909CCD0-A82F-6A45-9A92-CE675FAC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86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127E2-AB4D-4945-AA58-F21F63396C4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F1B62C-4296-2B42-93A2-7AEA3F34B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967" y="311202"/>
            <a:ext cx="1219130" cy="56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5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3A5F48CB-1D3F-D145-90E5-CFBB0A39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101826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D85830F-6400-F543-9CD7-75D1247A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FDB49-77BE-AE46-B0C7-788D8ABEE2E1}" type="datetime1">
              <a:rPr lang="fr-BE" smtClean="0"/>
              <a:t>27-10-21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FAE43B6-5449-2843-8CA3-1BDCF85F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5901329-E255-A747-8B20-B22F6E02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863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127E2-AB4D-4945-AA58-F21F63396C4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11318D1-BEB1-A648-9018-AE3E4188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4" y="329500"/>
            <a:ext cx="1168621" cy="6737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07B8EE-8FE3-CE47-B2BF-DF3A4857F4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50" y="6066294"/>
            <a:ext cx="39878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6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84B99E5-E3AC-1B4D-AD5B-84529B51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FDB49-77BE-AE46-B0C7-788D8ABEE2E1}" type="datetime1">
              <a:rPr lang="fr-BE" smtClean="0"/>
              <a:t>27-10-21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7445348-D43D-5C43-884A-097F68B0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EC8FC2B-42B3-F44C-A187-96EE0C3F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863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127E2-AB4D-4945-AA58-F21F63396C4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1D772A-D58D-4A42-84F3-C27CB9226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4" y="329500"/>
            <a:ext cx="1168621" cy="6737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6F2F05D-E197-9A43-AF8F-375E58191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50" y="6066294"/>
            <a:ext cx="39878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1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et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ACF554F1-372E-C345-9F9D-C6CD4E63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101826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7478114-0A29-B941-A6E3-FB3B3783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4" y="2478768"/>
            <a:ext cx="10515600" cy="3432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7B04D66B-AC86-764C-8A87-C92F100C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FDB49-77BE-AE46-B0C7-788D8ABEE2E1}" type="datetime1">
              <a:rPr lang="fr-BE" smtClean="0"/>
              <a:t>27-10-21</a:t>
            </a:fld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9E3A5CA4-BEE1-044E-A208-D678D66F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7FC8849-E14A-FD43-BB6B-9D72AA45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863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127E2-AB4D-4945-AA58-F21F63396C4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25F491C-7DB2-C74D-AC69-ACD58665B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4" y="329500"/>
            <a:ext cx="1168621" cy="67374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175D8B-D48C-A141-A4D4-D4471645E6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50" y="6066294"/>
            <a:ext cx="39878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0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re et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30617-F63D-244C-B856-EEC1762C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101826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B8D6A2-5759-A744-9997-8BB164AE9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4" y="2478768"/>
            <a:ext cx="10515600" cy="34327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B5A3E8-40F5-D148-A493-6F0BC8AB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FDB49-77BE-AE46-B0C7-788D8ABEE2E1}" type="datetime1">
              <a:rPr lang="fr-BE" smtClean="0"/>
              <a:t>27-10-21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0915AD-2CA7-FF45-A327-0ABF970A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535969-496C-BA43-8809-E4A4C7C5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863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127E2-AB4D-4945-AA58-F21F63396C4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96D1F7-7AFF-7747-AEE4-6D64F0DBB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4" y="329500"/>
            <a:ext cx="1168621" cy="6737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29F89F5-B39E-0740-926F-BC631648A2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50" y="6066294"/>
            <a:ext cx="39878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0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188B9-4261-B149-B5E4-3102B2C5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31" y="1319927"/>
            <a:ext cx="3932237" cy="14346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43BFEA-58B6-AC4F-9C76-09895A483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431" y="1319928"/>
            <a:ext cx="6172200" cy="4591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CC57C-9A4F-6A42-B742-910950F51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031" y="3004457"/>
            <a:ext cx="3932237" cy="290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0AB7A6CE-ABEB-5545-A960-C4DCFCEE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FDB49-77BE-AE46-B0C7-788D8ABEE2E1}" type="datetime1">
              <a:rPr lang="fr-BE" smtClean="0"/>
              <a:t>27-10-21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83794149-6133-5342-9B33-311C0F62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DC9BD16-33F3-7443-9088-0F14AFB1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863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127E2-AB4D-4945-AA58-F21F63396C4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C6FD75F-5E23-6248-82EB-0568CBBBB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4" y="329500"/>
            <a:ext cx="1168621" cy="67374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254C36C-AE16-CA4A-951E-E7986720E6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50" y="6066294"/>
            <a:ext cx="39878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188B9-4261-B149-B5E4-3102B2C5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31" y="1319927"/>
            <a:ext cx="3932237" cy="14346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CC57C-9A4F-6A42-B742-910950F51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031" y="3004457"/>
            <a:ext cx="3932237" cy="2856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0AB7A6CE-ABEB-5545-A960-C4DCFCEE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BFDB49-77BE-AE46-B0C7-788D8ABEE2E1}" type="datetime1">
              <a:rPr lang="fr-BE" smtClean="0"/>
              <a:t>27-10-21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83794149-6133-5342-9B33-311C0F62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DC9BD16-33F3-7443-9088-0F14AFB1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863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127E2-AB4D-4945-AA58-F21F63396C4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C6FD75F-5E23-6248-82EB-0568CBBBB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4" y="329500"/>
            <a:ext cx="1168621" cy="673746"/>
          </a:xfrm>
          <a:prstGeom prst="rect">
            <a:avLst/>
          </a:prstGeom>
        </p:spPr>
      </p:pic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09148582-055E-0C40-9739-253A2A973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9927"/>
            <a:ext cx="5754976" cy="4541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36FE17B-DE27-FA4F-8D5C-83405799C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50" y="6066294"/>
            <a:ext cx="39878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1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mi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A5553-48B7-C94C-8D12-EF3AC6EB8D03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003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0C45A-F61A-8E4A-B34B-454C1472F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67" y="1122363"/>
            <a:ext cx="519743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E98D98-D16C-EF4D-9735-210211CB6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843" y="3602038"/>
            <a:ext cx="518555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8FDCC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6E2FD2-D159-E24A-85B5-1A6757F2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592" y="637049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FDC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056A9A-7848-0B41-A892-C43CE7A25FF5}" type="datetime1">
              <a:rPr lang="fr-BE" smtClean="0"/>
              <a:pPr/>
              <a:t>27-10-21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90DFEA-E2FE-9941-8732-6357AF89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38A63E-7C38-7B46-A207-45FC7531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86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127E2-AB4D-4945-AA58-F21F63396C4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0D71367-EDF5-074D-ADB1-24BE9587A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126" y="335511"/>
            <a:ext cx="1156779" cy="6695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B3931D-F0B9-5F44-AC75-806B3B5523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50" y="6066294"/>
            <a:ext cx="39878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22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nd turquoi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A5553-48B7-C94C-8D12-EF3AC6EB8D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8FDC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0C45A-F61A-8E4A-B34B-454C1472F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67" y="1122363"/>
            <a:ext cx="826472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E98D98-D16C-EF4D-9735-210211CB6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843" y="3602038"/>
            <a:ext cx="518555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8FDCC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6E2FD2-D159-E24A-85B5-1A6757F2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592" y="637049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056A9A-7848-0B41-A892-C43CE7A25FF5}" type="datetime1">
              <a:rPr lang="fr-BE" smtClean="0"/>
              <a:pPr/>
              <a:t>27-10-21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90DFEA-E2FE-9941-8732-6357AF89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38A63E-7C38-7B46-A207-45FC7531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86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127E2-AB4D-4945-AA58-F21F63396C4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F61077-C3B8-AB46-B235-5C0AFA304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187" y="330354"/>
            <a:ext cx="1156779" cy="53943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B44ED94-0FCF-D747-986B-13219A19DC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50" y="6043434"/>
            <a:ext cx="39878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89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9C83ED-26F1-6C49-8F47-77F27D4B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182FE4-E35D-B046-802D-BA365573A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AE1594-FA92-8247-8548-C18F7BD32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A5C2-E69D-AE42-8758-351D09FA06F8}" type="datetime1">
              <a:rPr lang="fr-BE" smtClean="0"/>
              <a:t>27-10-21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BFED5B-2503-9844-8C49-6B26EC536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F572E3-F1EA-994B-A174-0381476FB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127E2-AB4D-4945-AA58-F21F63396C4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12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1" r:id="rId4"/>
    <p:sldLayoutId id="2147483650" r:id="rId5"/>
    <p:sldLayoutId id="2147483656" r:id="rId6"/>
    <p:sldLayoutId id="2147483660" r:id="rId7"/>
    <p:sldLayoutId id="2147483662" r:id="rId8"/>
    <p:sldLayoutId id="2147483663" r:id="rId9"/>
    <p:sldLayoutId id="2147483661" r:id="rId10"/>
    <p:sldLayoutId id="214748366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boer@actiris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F3AE8C49-F094-0D41-B8F5-271EB1C5F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67" y="1419225"/>
            <a:ext cx="11502540" cy="1519237"/>
          </a:xfrm>
        </p:spPr>
        <p:txBody>
          <a:bodyPr/>
          <a:lstStyle/>
          <a:p>
            <a:pPr algn="ctr"/>
            <a:r>
              <a:rPr lang="nl-BE" dirty="0"/>
              <a:t>Welkom bij de Webinar: </a:t>
            </a:r>
            <a:br>
              <a:rPr lang="nl-BE" dirty="0"/>
            </a:br>
            <a:r>
              <a:rPr lang="nl-BE" dirty="0"/>
              <a:t>Interregionale tewerkstelling</a:t>
            </a:r>
          </a:p>
        </p:txBody>
      </p:sp>
      <p:sp>
        <p:nvSpPr>
          <p:cNvPr id="18" name="Sous-titre 17">
            <a:extLst>
              <a:ext uri="{FF2B5EF4-FFF2-40B4-BE49-F238E27FC236}">
                <a16:creationId xmlns:a16="http://schemas.microsoft.com/office/drawing/2014/main" id="{80F641DF-F047-D047-82DD-079E1D6A0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468" y="3602038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nl-BE" sz="2000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Aanwerven van Brusselaars in Vlaanderen of omgekeerd: zo doe je dat!</a:t>
            </a:r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Espace réservé de la date 18">
            <a:extLst>
              <a:ext uri="{FF2B5EF4-FFF2-40B4-BE49-F238E27FC236}">
                <a16:creationId xmlns:a16="http://schemas.microsoft.com/office/drawing/2014/main" id="{D8B1C3DB-7041-E141-BF26-8CFAE608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D62B-E641-2745-827D-8624FBEBD06D}" type="datetime1">
              <a:rPr lang="fr-BE" smtClean="0"/>
              <a:t>27-10-21</a:t>
            </a:fld>
            <a:endParaRPr lang="fr-FR"/>
          </a:p>
        </p:txBody>
      </p:sp>
      <p:sp>
        <p:nvSpPr>
          <p:cNvPr id="20" name="Espace réservé du pied de page 19">
            <a:extLst>
              <a:ext uri="{FF2B5EF4-FFF2-40B4-BE49-F238E27FC236}">
                <a16:creationId xmlns:a16="http://schemas.microsoft.com/office/drawing/2014/main" id="{7FB1704B-7BCC-CE42-9BBA-845B9349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1988A0F0-B70D-4B4C-B1EA-D51CDEFB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27E2-AB4D-4945-AA58-F21F63396C4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70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38DAEC-AD6B-8C49-AA2B-0C2B3BEE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6A9A-7848-0B41-A892-C43CE7A25FF5}" type="datetime1">
              <a:rPr lang="fr-BE" smtClean="0"/>
              <a:pPr/>
              <a:t>27-10-21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DF0C39-C95E-BE4D-A340-CE4F15CE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C30209-B942-384B-82B6-4632AE0E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27E2-AB4D-4945-AA58-F21F63396C4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1" name="Espace réservé du contenu 15">
            <a:extLst>
              <a:ext uri="{FF2B5EF4-FFF2-40B4-BE49-F238E27FC236}">
                <a16:creationId xmlns:a16="http://schemas.microsoft.com/office/drawing/2014/main" id="{7798A2B8-5F74-C843-AB92-EC2BD0D4FACB}"/>
              </a:ext>
            </a:extLst>
          </p:cNvPr>
          <p:cNvSpPr txBox="1">
            <a:spLocks/>
          </p:cNvSpPr>
          <p:nvPr/>
        </p:nvSpPr>
        <p:spPr>
          <a:xfrm>
            <a:off x="7525843" y="2141074"/>
            <a:ext cx="7730836" cy="460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8FDCC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4200" dirty="0">
                <a:solidFill>
                  <a:srgbClr val="0033A1"/>
                </a:solidFill>
              </a:rPr>
              <a:t>Preselectie</a:t>
            </a:r>
          </a:p>
          <a:p>
            <a:r>
              <a:rPr lang="nl-BE" sz="4200" dirty="0">
                <a:solidFill>
                  <a:srgbClr val="0033A1"/>
                </a:solidFill>
              </a:rPr>
              <a:t>Kosteloos</a:t>
            </a:r>
          </a:p>
          <a:p>
            <a:r>
              <a:rPr lang="nl-BE" sz="4200" dirty="0">
                <a:solidFill>
                  <a:srgbClr val="0033A1"/>
                </a:solidFill>
              </a:rPr>
              <a:t>Expertise</a:t>
            </a:r>
          </a:p>
          <a:p>
            <a:r>
              <a:rPr lang="nl-BE" sz="4200" dirty="0">
                <a:solidFill>
                  <a:srgbClr val="0033A1"/>
                </a:solidFill>
              </a:rPr>
              <a:t>Oplossing</a:t>
            </a:r>
            <a:r>
              <a:rPr lang="fr-FR" sz="4200" dirty="0">
                <a:solidFill>
                  <a:srgbClr val="0033A1"/>
                </a:solidFill>
              </a:rPr>
              <a:t> </a:t>
            </a:r>
            <a:r>
              <a:rPr lang="nl-BE" sz="4200" dirty="0">
                <a:solidFill>
                  <a:srgbClr val="0033A1"/>
                </a:solidFill>
              </a:rPr>
              <a:t>op</a:t>
            </a:r>
            <a:r>
              <a:rPr lang="fr-FR" sz="4200" dirty="0">
                <a:solidFill>
                  <a:srgbClr val="0033A1"/>
                </a:solidFill>
              </a:rPr>
              <a:t> </a:t>
            </a:r>
            <a:r>
              <a:rPr lang="nl-BE" sz="4200" dirty="0">
                <a:solidFill>
                  <a:srgbClr val="0033A1"/>
                </a:solidFill>
              </a:rPr>
              <a:t>maat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2A7AC20-A258-FF47-88FC-FDF0375C0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25" y="2833661"/>
            <a:ext cx="3243624" cy="187746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3BB9D2-7011-2D49-8E34-DC0BA4A0B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91110" flipH="1">
            <a:off x="4723826" y="1064592"/>
            <a:ext cx="799472" cy="335282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87835A8-6498-2D4A-B378-229616D83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471" y="2036390"/>
            <a:ext cx="473518" cy="60306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5AFD8B9-C8EA-DF4A-838B-88B784AF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471" y="2770942"/>
            <a:ext cx="473518" cy="60306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5D29D18-0E73-134A-B83F-6359972E5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643" y="3439728"/>
            <a:ext cx="473518" cy="60306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F19BBB5-512B-D14C-8A88-77A888551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643" y="4174280"/>
            <a:ext cx="473518" cy="60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E30257E8-ABC2-464B-B9AD-19A1FF29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15023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8FDCC3"/>
                </a:solidFill>
              </a:rPr>
              <a:t>Op </a:t>
            </a:r>
            <a:r>
              <a:rPr lang="fr-FR" dirty="0" err="1">
                <a:solidFill>
                  <a:srgbClr val="8FDCC3"/>
                </a:solidFill>
              </a:rPr>
              <a:t>zoek</a:t>
            </a:r>
            <a:r>
              <a:rPr lang="fr-FR" dirty="0">
                <a:solidFill>
                  <a:srgbClr val="8FDCC3"/>
                </a:solidFill>
              </a:rPr>
              <a:t> </a:t>
            </a:r>
            <a:r>
              <a:rPr lang="fr-FR" dirty="0" err="1">
                <a:solidFill>
                  <a:srgbClr val="8FDCC3"/>
                </a:solidFill>
              </a:rPr>
              <a:t>naar</a:t>
            </a:r>
            <a:r>
              <a:rPr lang="fr-FR" dirty="0">
                <a:solidFill>
                  <a:srgbClr val="8FDCC3"/>
                </a:solidFill>
              </a:rPr>
              <a:t> </a:t>
            </a:r>
            <a:r>
              <a:rPr lang="fr-FR" dirty="0" err="1">
                <a:solidFill>
                  <a:srgbClr val="8FDCC3"/>
                </a:solidFill>
              </a:rPr>
              <a:t>minstens</a:t>
            </a:r>
            <a:r>
              <a:rPr lang="fr-FR" dirty="0">
                <a:solidFill>
                  <a:srgbClr val="8FDCC3"/>
                </a:solidFill>
              </a:rPr>
              <a:t> 5 </a:t>
            </a:r>
            <a:r>
              <a:rPr lang="fr-FR" dirty="0" err="1">
                <a:solidFill>
                  <a:srgbClr val="8FDCC3"/>
                </a:solidFill>
              </a:rPr>
              <a:t>kandidaten</a:t>
            </a:r>
            <a:r>
              <a:rPr lang="fr-FR" dirty="0">
                <a:solidFill>
                  <a:srgbClr val="8FDCC3"/>
                </a:solidFill>
              </a:rPr>
              <a:t>?</a:t>
            </a:r>
            <a:br>
              <a:rPr lang="fr-FR" dirty="0">
                <a:solidFill>
                  <a:srgbClr val="8FDCC3"/>
                </a:solidFill>
              </a:rPr>
            </a:br>
            <a:r>
              <a:rPr lang="fr-FR" dirty="0">
                <a:solidFill>
                  <a:srgbClr val="8FDCC3"/>
                </a:solidFill>
              </a:rPr>
              <a:t>Win </a:t>
            </a:r>
            <a:r>
              <a:rPr lang="fr-FR" dirty="0" err="1">
                <a:solidFill>
                  <a:srgbClr val="8FDCC3"/>
                </a:solidFill>
              </a:rPr>
              <a:t>tijd</a:t>
            </a:r>
            <a:r>
              <a:rPr lang="fr-FR" dirty="0">
                <a:solidFill>
                  <a:srgbClr val="8FDCC3"/>
                </a:solidFill>
              </a:rPr>
              <a:t> en </a:t>
            </a:r>
            <a:r>
              <a:rPr lang="fr-FR" dirty="0" err="1">
                <a:solidFill>
                  <a:srgbClr val="8FDCC3"/>
                </a:solidFill>
              </a:rPr>
              <a:t>vraag</a:t>
            </a:r>
            <a:r>
              <a:rPr lang="fr-FR" dirty="0">
                <a:solidFill>
                  <a:srgbClr val="8FDCC3"/>
                </a:solidFill>
              </a:rPr>
              <a:t> </a:t>
            </a:r>
            <a:r>
              <a:rPr lang="fr-FR" dirty="0" err="1">
                <a:solidFill>
                  <a:srgbClr val="8FDCC3"/>
                </a:solidFill>
              </a:rPr>
              <a:t>naar</a:t>
            </a:r>
            <a:r>
              <a:rPr lang="fr-FR" dirty="0">
                <a:solidFill>
                  <a:srgbClr val="8FDCC3"/>
                </a:solidFill>
              </a:rPr>
              <a:t> onze </a:t>
            </a:r>
            <a:r>
              <a:rPr lang="fr-FR" dirty="0"/>
              <a:t>Job </a:t>
            </a:r>
            <a:r>
              <a:rPr lang="fr-FR" dirty="0" err="1"/>
              <a:t>dating</a:t>
            </a:r>
            <a:r>
              <a:rPr lang="fr-FR" dirty="0"/>
              <a:t>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D64D0-0E44-B54A-ABD6-81DBE4E9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B49-77BE-AE46-B0C7-788D8ABEE2E1}" type="datetime1">
              <a:rPr lang="fr-BE" smtClean="0"/>
              <a:t>27-10-21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B16D80-C6EB-9C4A-B08C-C252CED1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1B9FE-8983-F643-9DB4-7BA42DF2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27E2-AB4D-4945-AA58-F21F63396C42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9" name="Afbeelding 23">
            <a:extLst>
              <a:ext uri="{FF2B5EF4-FFF2-40B4-BE49-F238E27FC236}">
                <a16:creationId xmlns:a16="http://schemas.microsoft.com/office/drawing/2014/main" id="{4110093E-29D6-C644-A114-A0A9E7316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-846" r="-395" b="846"/>
          <a:stretch/>
        </p:blipFill>
        <p:spPr>
          <a:xfrm>
            <a:off x="621184" y="2879723"/>
            <a:ext cx="2806091" cy="2763286"/>
          </a:xfrm>
          <a:prstGeom prst="rect">
            <a:avLst/>
          </a:prstGeom>
        </p:spPr>
      </p:pic>
      <p:pic>
        <p:nvPicPr>
          <p:cNvPr id="21" name="Afbeelding 13">
            <a:extLst>
              <a:ext uri="{FF2B5EF4-FFF2-40B4-BE49-F238E27FC236}">
                <a16:creationId xmlns:a16="http://schemas.microsoft.com/office/drawing/2014/main" id="{F6811200-1833-9E40-BA59-AAEE398D1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r="15076"/>
          <a:stretch/>
        </p:blipFill>
        <p:spPr>
          <a:xfrm>
            <a:off x="6911930" y="2879723"/>
            <a:ext cx="3028681" cy="2763285"/>
          </a:xfrm>
          <a:prstGeom prst="rect">
            <a:avLst/>
          </a:prstGeom>
        </p:spPr>
      </p:pic>
      <p:pic>
        <p:nvPicPr>
          <p:cNvPr id="23" name="Afbeelding 24">
            <a:extLst>
              <a:ext uri="{FF2B5EF4-FFF2-40B4-BE49-F238E27FC236}">
                <a16:creationId xmlns:a16="http://schemas.microsoft.com/office/drawing/2014/main" id="{AA22C2B1-BF2B-B74D-9CB5-412707C522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1" t="34166" r="19791" b="15278"/>
          <a:stretch/>
        </p:blipFill>
        <p:spPr>
          <a:xfrm>
            <a:off x="3750003" y="2879724"/>
            <a:ext cx="2839200" cy="27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56C89C-95B4-CA41-B5DD-32B500F898B6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03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13BB11-5E81-964C-A663-A615032A3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3419">
            <a:off x="1089086" y="2212271"/>
            <a:ext cx="10013823" cy="196215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3F44F0-C46B-5F43-A037-2EE371E15446}"/>
              </a:ext>
            </a:extLst>
          </p:cNvPr>
          <p:cNvSpPr/>
          <p:nvPr/>
        </p:nvSpPr>
        <p:spPr>
          <a:xfrm>
            <a:off x="4022072" y="2588694"/>
            <a:ext cx="38619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Actiris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52484E-8072-4E3A-AD46-AA45E06E9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103" y="4624970"/>
            <a:ext cx="2993791" cy="138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1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17ACA-17FD-584A-BCC9-DA35E7675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67" y="530692"/>
            <a:ext cx="5521283" cy="2387600"/>
          </a:xfrm>
        </p:spPr>
        <p:txBody>
          <a:bodyPr>
            <a:normAutofit/>
          </a:bodyPr>
          <a:lstStyle/>
          <a:p>
            <a:r>
              <a:rPr lang="nl-BE" sz="3600" dirty="0"/>
              <a:t>Autonoom</a:t>
            </a:r>
            <a:r>
              <a:rPr lang="fr-FR" sz="3600" dirty="0"/>
              <a:t> </a:t>
            </a:r>
            <a:br>
              <a:rPr lang="fr-FR" sz="3600" dirty="0"/>
            </a:br>
            <a:r>
              <a:rPr lang="nl-BE" sz="3600" dirty="0"/>
              <a:t>rekruteren</a:t>
            </a:r>
            <a:r>
              <a:rPr lang="fr-FR" sz="3600" dirty="0"/>
              <a:t>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EC4FA9-CCF4-DF46-862E-7509F572A8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z="3600" b="1" dirty="0">
                <a:solidFill>
                  <a:srgbClr val="8FDC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FR" sz="3600" b="1" dirty="0">
                <a:solidFill>
                  <a:srgbClr val="8FDC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Actiris</a:t>
            </a:r>
          </a:p>
          <a:p>
            <a:r>
              <a:rPr lang="fr-FR" dirty="0"/>
              <a:t>https://my.</a:t>
            </a:r>
            <a:r>
              <a:rPr lang="nl-BE" dirty="0" err="1"/>
              <a:t>actiris</a:t>
            </a:r>
            <a:r>
              <a:rPr lang="fr-FR" dirty="0"/>
              <a:t>.</a:t>
            </a:r>
            <a:r>
              <a:rPr lang="nl-BE" dirty="0" err="1"/>
              <a:t>brussels</a:t>
            </a:r>
            <a:r>
              <a:rPr lang="fr-FR" dirty="0"/>
              <a:t>/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38B41E-ED5F-44EA-B822-D9F790428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15418" r="20547" b="6073"/>
          <a:stretch/>
        </p:blipFill>
        <p:spPr>
          <a:xfrm>
            <a:off x="4654508" y="254000"/>
            <a:ext cx="7334292" cy="6400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3A8FCD74-B09A-4F26-8B36-52A87943C0BE}"/>
                  </a:ext>
                </a:extLst>
              </p14:cNvPr>
              <p14:cNvContentPartPr/>
              <p14:nvPr/>
            </p14:nvContentPartPr>
            <p14:xfrm>
              <a:off x="5394760" y="2814000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3A8FCD74-B09A-4F26-8B36-52A87943C0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6120" y="28050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e 11">
            <a:extLst>
              <a:ext uri="{FF2B5EF4-FFF2-40B4-BE49-F238E27FC236}">
                <a16:creationId xmlns:a16="http://schemas.microsoft.com/office/drawing/2014/main" id="{41F6EFE1-F7C8-429A-A903-2291D639B004}"/>
              </a:ext>
            </a:extLst>
          </p:cNvPr>
          <p:cNvGrpSpPr/>
          <p:nvPr/>
        </p:nvGrpSpPr>
        <p:grpSpPr>
          <a:xfrm>
            <a:off x="5577280" y="2742360"/>
            <a:ext cx="360" cy="360"/>
            <a:chOff x="5577280" y="274236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C273AF80-4914-47DD-A3C3-A25E12927E94}"/>
                    </a:ext>
                  </a:extLst>
                </p14:cNvPr>
                <p14:cNvContentPartPr/>
                <p14:nvPr/>
              </p14:nvContentPartPr>
              <p14:xfrm>
                <a:off x="5577280" y="2742360"/>
                <a:ext cx="360" cy="36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C273AF80-4914-47DD-A3C3-A25E12927E9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68640" y="27337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B05092E2-B7F2-4CBF-8740-E8864A9E3338}"/>
                    </a:ext>
                  </a:extLst>
                </p14:cNvPr>
                <p14:cNvContentPartPr/>
                <p14:nvPr/>
              </p14:nvContentPartPr>
              <p14:xfrm>
                <a:off x="5577280" y="2742360"/>
                <a:ext cx="360" cy="36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B05092E2-B7F2-4CBF-8740-E8864A9E33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68640" y="27337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8F863FC0-E715-4BE5-BAED-2C6EAD4D9D53}"/>
                    </a:ext>
                  </a:extLst>
                </p14:cNvPr>
                <p14:cNvContentPartPr/>
                <p14:nvPr/>
              </p14:nvContentPartPr>
              <p14:xfrm>
                <a:off x="5577280" y="2742360"/>
                <a:ext cx="360" cy="36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8F863FC0-E715-4BE5-BAED-2C6EAD4D9D5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68640" y="27337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9B4343C0-DDFF-4D4A-8C7C-B1064811D595}"/>
                  </a:ext>
                </a:extLst>
              </p14:cNvPr>
              <p14:cNvContentPartPr/>
              <p14:nvPr/>
            </p14:nvContentPartPr>
            <p14:xfrm>
              <a:off x="5577280" y="2763240"/>
              <a:ext cx="360" cy="36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9B4343C0-DDFF-4D4A-8C7C-B1064811D5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8640" y="275424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D13C01F-C838-45D0-A91B-4F2343B581D9}"/>
              </a:ext>
            </a:extLst>
          </p:cNvPr>
          <p:cNvSpPr/>
          <p:nvPr/>
        </p:nvSpPr>
        <p:spPr>
          <a:xfrm>
            <a:off x="4924053" y="2858150"/>
            <a:ext cx="741509" cy="239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F0588F-775E-454E-96C5-248E4BC3C7A2}"/>
              </a:ext>
            </a:extLst>
          </p:cNvPr>
          <p:cNvSpPr/>
          <p:nvPr/>
        </p:nvSpPr>
        <p:spPr>
          <a:xfrm>
            <a:off x="4924052" y="4309940"/>
            <a:ext cx="741509" cy="239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15FF15-926E-4A94-89B5-80836FF447DA}"/>
              </a:ext>
            </a:extLst>
          </p:cNvPr>
          <p:cNvSpPr/>
          <p:nvPr/>
        </p:nvSpPr>
        <p:spPr>
          <a:xfrm>
            <a:off x="4924051" y="5821567"/>
            <a:ext cx="741509" cy="239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73E5B2-1566-40F3-8D4E-AF8CF3383E97}"/>
              </a:ext>
            </a:extLst>
          </p:cNvPr>
          <p:cNvSpPr/>
          <p:nvPr/>
        </p:nvSpPr>
        <p:spPr>
          <a:xfrm>
            <a:off x="9604558" y="4069982"/>
            <a:ext cx="1638208" cy="239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406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F3AE8C49-F094-0D41-B8F5-271EB1C5F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Dank u!</a:t>
            </a:r>
          </a:p>
        </p:txBody>
      </p:sp>
      <p:sp>
        <p:nvSpPr>
          <p:cNvPr id="18" name="Sous-titre 17">
            <a:extLst>
              <a:ext uri="{FF2B5EF4-FFF2-40B4-BE49-F238E27FC236}">
                <a16:creationId xmlns:a16="http://schemas.microsoft.com/office/drawing/2014/main" id="{80F641DF-F047-D047-82DD-079E1D6A0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277" y="3602038"/>
            <a:ext cx="9144000" cy="1655762"/>
          </a:xfrm>
        </p:spPr>
        <p:txBody>
          <a:bodyPr/>
          <a:lstStyle/>
          <a:p>
            <a:r>
              <a:rPr lang="fr-FR" dirty="0"/>
              <a:t>Contact: </a:t>
            </a:r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jboer@actiris.be</a:t>
            </a:r>
            <a:endParaRPr lang="fr-FR" dirty="0"/>
          </a:p>
          <a:p>
            <a:r>
              <a:rPr lang="fr-FR" dirty="0"/>
              <a:t>GSM:	  0484 84 21 80	</a:t>
            </a:r>
          </a:p>
        </p:txBody>
      </p:sp>
      <p:sp>
        <p:nvSpPr>
          <p:cNvPr id="19" name="Espace réservé de la date 18">
            <a:extLst>
              <a:ext uri="{FF2B5EF4-FFF2-40B4-BE49-F238E27FC236}">
                <a16:creationId xmlns:a16="http://schemas.microsoft.com/office/drawing/2014/main" id="{D8B1C3DB-7041-E141-BF26-8CFAE608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D62B-E641-2745-827D-8624FBEBD06D}" type="datetime1">
              <a:rPr lang="fr-BE" smtClean="0"/>
              <a:t>27-10-21</a:t>
            </a:fld>
            <a:endParaRPr lang="fr-FR"/>
          </a:p>
        </p:txBody>
      </p:sp>
      <p:sp>
        <p:nvSpPr>
          <p:cNvPr id="20" name="Espace réservé du pied de page 19">
            <a:extLst>
              <a:ext uri="{FF2B5EF4-FFF2-40B4-BE49-F238E27FC236}">
                <a16:creationId xmlns:a16="http://schemas.microsoft.com/office/drawing/2014/main" id="{7FB1704B-7BCC-CE42-9BBA-845B9349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1988A0F0-B70D-4B4C-B1EA-D51CDEFB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27E2-AB4D-4945-AA58-F21F63396C42}" type="slidenum">
              <a:rPr lang="fr-FR" smtClean="0"/>
              <a:t>14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5E9643C-CB7E-BB4A-8835-15EEC0409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12" y="3729038"/>
            <a:ext cx="798513" cy="5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E30257E8-ABC2-464B-B9AD-19A1FF29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1018268"/>
            <a:ext cx="10515600" cy="1325563"/>
          </a:xfrm>
        </p:spPr>
        <p:txBody>
          <a:bodyPr/>
          <a:lstStyle/>
          <a:p>
            <a:r>
              <a:rPr lang="fr-FR" dirty="0"/>
              <a:t> maar…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D64D0-0E44-B54A-ABD6-81DBE4E9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B49-77BE-AE46-B0C7-788D8ABEE2E1}" type="datetime1">
              <a:rPr lang="fr-BE" smtClean="0"/>
              <a:t>27-10-21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B16D80-C6EB-9C4A-B08C-C252CED1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1B9FE-8983-F643-9DB4-7BA42DF2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27E2-AB4D-4945-AA58-F21F63396C4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2" name="Espace réservé du contenu 15">
            <a:extLst>
              <a:ext uri="{FF2B5EF4-FFF2-40B4-BE49-F238E27FC236}">
                <a16:creationId xmlns:a16="http://schemas.microsoft.com/office/drawing/2014/main" id="{A73C20FC-B9D2-834F-B155-D2437CAA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356" y="2141074"/>
            <a:ext cx="7730836" cy="460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je </a:t>
            </a:r>
            <a:r>
              <a:rPr lang="fr-FR" sz="2000" dirty="0" err="1"/>
              <a:t>weet</a:t>
            </a:r>
            <a:r>
              <a:rPr lang="fr-FR" sz="2000" dirty="0"/>
              <a:t> niet </a:t>
            </a:r>
            <a:r>
              <a:rPr lang="fr-FR" sz="2000" dirty="0" err="1"/>
              <a:t>welk</a:t>
            </a:r>
            <a:r>
              <a:rPr lang="fr-FR" sz="2000" dirty="0"/>
              <a:t> </a:t>
            </a:r>
            <a:r>
              <a:rPr lang="fr-FR" sz="2000" dirty="0" err="1"/>
              <a:t>profiel</a:t>
            </a:r>
            <a:r>
              <a:rPr lang="fr-FR" sz="2000" dirty="0"/>
              <a:t> je </a:t>
            </a:r>
            <a:r>
              <a:rPr lang="fr-FR" sz="2000" dirty="0" err="1"/>
              <a:t>precies</a:t>
            </a:r>
            <a:r>
              <a:rPr lang="fr-FR" sz="2000" dirty="0"/>
              <a:t> </a:t>
            </a:r>
            <a:r>
              <a:rPr lang="fr-FR" sz="2000" dirty="0" err="1"/>
              <a:t>nodig</a:t>
            </a:r>
            <a:r>
              <a:rPr lang="fr-FR" sz="2000" dirty="0"/>
              <a:t> </a:t>
            </a:r>
            <a:r>
              <a:rPr lang="fr-FR" sz="2000" dirty="0" err="1"/>
              <a:t>hebt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je </a:t>
            </a:r>
            <a:r>
              <a:rPr lang="fr-FR" sz="2000" dirty="0" err="1"/>
              <a:t>weet</a:t>
            </a:r>
            <a:r>
              <a:rPr lang="fr-FR" sz="2000" dirty="0"/>
              <a:t> niet </a:t>
            </a:r>
            <a:r>
              <a:rPr lang="fr-FR" sz="2000" dirty="0" err="1"/>
              <a:t>hoe</a:t>
            </a:r>
            <a:r>
              <a:rPr lang="fr-FR" sz="2000" dirty="0"/>
              <a:t> je </a:t>
            </a:r>
            <a:r>
              <a:rPr lang="fr-FR" sz="2000" dirty="0" err="1"/>
              <a:t>een</a:t>
            </a:r>
            <a:r>
              <a:rPr lang="fr-FR" sz="2000" dirty="0"/>
              <a:t> </a:t>
            </a:r>
            <a:r>
              <a:rPr lang="fr-FR" sz="2000" dirty="0" err="1"/>
              <a:t>vacature</a:t>
            </a:r>
            <a:r>
              <a:rPr lang="fr-FR" sz="2000" dirty="0"/>
              <a:t> </a:t>
            </a:r>
            <a:r>
              <a:rPr lang="fr-FR" sz="2000" dirty="0" err="1"/>
              <a:t>moet</a:t>
            </a:r>
            <a:r>
              <a:rPr lang="fr-FR" sz="2000" dirty="0"/>
              <a:t> </a:t>
            </a:r>
            <a:r>
              <a:rPr lang="fr-FR" sz="2000" dirty="0" err="1"/>
              <a:t>opstellen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r>
              <a:rPr lang="fr-FR" sz="2000" dirty="0"/>
              <a:t>je </a:t>
            </a:r>
            <a:r>
              <a:rPr lang="fr-FR" sz="2000" dirty="0" err="1"/>
              <a:t>weet</a:t>
            </a:r>
            <a:r>
              <a:rPr lang="fr-FR" sz="2000" dirty="0"/>
              <a:t> niet </a:t>
            </a:r>
            <a:r>
              <a:rPr lang="fr-FR" sz="2000" dirty="0" err="1"/>
              <a:t>waar</a:t>
            </a:r>
            <a:r>
              <a:rPr lang="fr-FR" sz="2000" dirty="0"/>
              <a:t> je </a:t>
            </a:r>
            <a:r>
              <a:rPr lang="fr-FR" sz="2000" dirty="0" err="1"/>
              <a:t>moet</a:t>
            </a:r>
            <a:r>
              <a:rPr lang="fr-FR" sz="2000" dirty="0"/>
              <a:t> </a:t>
            </a:r>
            <a:r>
              <a:rPr lang="fr-FR" sz="2000" dirty="0" err="1"/>
              <a:t>beginnen</a:t>
            </a:r>
            <a:r>
              <a:rPr lang="fr-FR" sz="2000" dirty="0"/>
              <a:t> </a:t>
            </a:r>
            <a:r>
              <a:rPr lang="fr-FR" sz="2000" dirty="0" err="1"/>
              <a:t>zoeken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je </a:t>
            </a:r>
            <a:r>
              <a:rPr lang="fr-FR" sz="2000" dirty="0" err="1"/>
              <a:t>hebt</a:t>
            </a:r>
            <a:r>
              <a:rPr lang="fr-FR" sz="2000" dirty="0"/>
              <a:t> </a:t>
            </a:r>
            <a:r>
              <a:rPr lang="fr-FR" sz="2000" dirty="0" err="1"/>
              <a:t>geen</a:t>
            </a:r>
            <a:r>
              <a:rPr lang="fr-FR" sz="2000" dirty="0"/>
              <a:t> </a:t>
            </a:r>
            <a:r>
              <a:rPr lang="fr-FR" sz="2000" dirty="0" err="1"/>
              <a:t>tijd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je </a:t>
            </a:r>
            <a:r>
              <a:rPr lang="fr-FR" sz="2000" dirty="0" err="1"/>
              <a:t>hebt</a:t>
            </a:r>
            <a:r>
              <a:rPr lang="fr-FR" sz="2000" dirty="0"/>
              <a:t> </a:t>
            </a:r>
            <a:r>
              <a:rPr lang="fr-FR" sz="2000" dirty="0" err="1"/>
              <a:t>geen</a:t>
            </a:r>
            <a:r>
              <a:rPr lang="fr-FR" sz="2000" dirty="0"/>
              <a:t> </a:t>
            </a:r>
            <a:r>
              <a:rPr lang="fr-FR" sz="2000" dirty="0" err="1"/>
              <a:t>zin</a:t>
            </a:r>
            <a:r>
              <a:rPr lang="fr-FR" sz="2000" dirty="0"/>
              <a:t> om al die </a:t>
            </a:r>
            <a:r>
              <a:rPr lang="fr-FR" sz="2000" dirty="0" err="1"/>
              <a:t>cv’s</a:t>
            </a:r>
            <a:r>
              <a:rPr lang="fr-FR" sz="2000" dirty="0"/>
              <a:t> te </a:t>
            </a:r>
            <a:r>
              <a:rPr lang="fr-FR" sz="2000" dirty="0" err="1"/>
              <a:t>bestuderen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het </a:t>
            </a:r>
            <a:r>
              <a:rPr lang="fr-FR" sz="2000" dirty="0" err="1"/>
              <a:t>specifieke</a:t>
            </a:r>
            <a:r>
              <a:rPr lang="fr-FR" sz="2000" dirty="0"/>
              <a:t> </a:t>
            </a:r>
            <a:r>
              <a:rPr lang="fr-FR" sz="2000" dirty="0" err="1"/>
              <a:t>profiel</a:t>
            </a:r>
            <a:r>
              <a:rPr lang="fr-FR" sz="2000" dirty="0"/>
              <a:t> </a:t>
            </a:r>
            <a:r>
              <a:rPr lang="fr-FR" sz="2000" dirty="0" err="1"/>
              <a:t>dat</a:t>
            </a:r>
            <a:r>
              <a:rPr lang="fr-FR" sz="2000" dirty="0"/>
              <a:t> je </a:t>
            </a:r>
            <a:r>
              <a:rPr lang="fr-FR" sz="2000" dirty="0" err="1"/>
              <a:t>zoekt</a:t>
            </a:r>
            <a:r>
              <a:rPr lang="fr-FR" sz="2000" dirty="0"/>
              <a:t>, </a:t>
            </a:r>
            <a:r>
              <a:rPr lang="fr-FR" sz="2000" dirty="0" err="1"/>
              <a:t>lijkt</a:t>
            </a:r>
            <a:r>
              <a:rPr lang="fr-FR" sz="2000" dirty="0"/>
              <a:t> niet te </a:t>
            </a:r>
            <a:r>
              <a:rPr lang="fr-FR" sz="2000" dirty="0" err="1"/>
              <a:t>bestaan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er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geen</a:t>
            </a:r>
            <a:r>
              <a:rPr lang="fr-FR" sz="2000" dirty="0"/>
              <a:t> marge </a:t>
            </a:r>
            <a:r>
              <a:rPr lang="fr-FR" sz="2000" dirty="0" err="1"/>
              <a:t>voor</a:t>
            </a:r>
            <a:r>
              <a:rPr lang="fr-FR" sz="2000" dirty="0"/>
              <a:t> te </a:t>
            </a:r>
            <a:r>
              <a:rPr lang="fr-FR" sz="2000" dirty="0" err="1"/>
              <a:t>hoge</a:t>
            </a:r>
            <a:r>
              <a:rPr lang="fr-FR" sz="2000" dirty="0"/>
              <a:t> </a:t>
            </a:r>
            <a:r>
              <a:rPr lang="fr-FR" sz="2000" dirty="0" err="1"/>
              <a:t>loonkosten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je </a:t>
            </a:r>
            <a:r>
              <a:rPr lang="fr-FR" sz="2000" dirty="0" err="1"/>
              <a:t>wil</a:t>
            </a:r>
            <a:r>
              <a:rPr lang="fr-FR" sz="2000" dirty="0"/>
              <a:t> </a:t>
            </a:r>
            <a:r>
              <a:rPr lang="fr-FR" sz="2000" dirty="0" err="1"/>
              <a:t>tegelijkertijd</a:t>
            </a:r>
            <a:r>
              <a:rPr lang="fr-FR" sz="2000" dirty="0"/>
              <a:t> </a:t>
            </a:r>
            <a:r>
              <a:rPr lang="fr-FR" sz="2000" dirty="0" err="1"/>
              <a:t>meer</a:t>
            </a:r>
            <a:r>
              <a:rPr lang="fr-FR" sz="2000" dirty="0"/>
              <a:t> </a:t>
            </a:r>
            <a:r>
              <a:rPr lang="fr-FR" sz="2000" dirty="0" err="1"/>
              <a:t>diversiteit</a:t>
            </a:r>
            <a:r>
              <a:rPr lang="fr-FR" sz="2000" dirty="0"/>
              <a:t> in je </a:t>
            </a:r>
            <a:r>
              <a:rPr lang="fr-FR" sz="2000" dirty="0" err="1"/>
              <a:t>onderneming</a:t>
            </a:r>
            <a:endParaRPr lang="fr-FR" sz="2000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453AF9-1761-2243-AE71-2128C472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95" y="2223480"/>
            <a:ext cx="272796" cy="24070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E343FCC-7FCD-5C47-A013-82AA3F143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33" y="2641695"/>
            <a:ext cx="272796" cy="24070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1F78BB7-D9E0-4E4D-9704-46B26047A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33" y="3035093"/>
            <a:ext cx="272796" cy="24070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B29413B-33A7-2649-B3AF-AFEF8A1E2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71" y="3421409"/>
            <a:ext cx="272796" cy="24070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3015E7F-DC0C-4E4E-AFE9-BABC5CED4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68" y="3811275"/>
            <a:ext cx="272796" cy="2407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C863D8F-F5F6-CD41-9E3C-5C15B661D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6" y="4218857"/>
            <a:ext cx="272796" cy="24070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CCCC183-BC92-3443-BAF6-E8C7CDB4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06" y="4612255"/>
            <a:ext cx="272796" cy="24070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4A153A6-DC65-7A41-929A-D62A6C94C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4" y="5030470"/>
            <a:ext cx="272796" cy="2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1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E30257E8-ABC2-464B-B9AD-19A1FF29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1018268"/>
            <a:ext cx="10515600" cy="1325563"/>
          </a:xfrm>
        </p:spPr>
        <p:txBody>
          <a:bodyPr/>
          <a:lstStyle/>
          <a:p>
            <a:r>
              <a:rPr lang="fr-FR" dirty="0"/>
              <a:t> dus…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D64D0-0E44-B54A-ABD6-81DBE4E9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B49-77BE-AE46-B0C7-788D8ABEE2E1}" type="datetime1">
              <a:rPr lang="fr-BE" smtClean="0"/>
              <a:t>27-10-21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B16D80-C6EB-9C4A-B08C-C252CED1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1B9FE-8983-F643-9DB4-7BA42DF2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27E2-AB4D-4945-AA58-F21F63396C4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2" name="Espace réservé du contenu 15">
            <a:extLst>
              <a:ext uri="{FF2B5EF4-FFF2-40B4-BE49-F238E27FC236}">
                <a16:creationId xmlns:a16="http://schemas.microsoft.com/office/drawing/2014/main" id="{A73C20FC-B9D2-834F-B155-D2437CAA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356" y="2141074"/>
            <a:ext cx="7730836" cy="460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je </a:t>
            </a:r>
            <a:r>
              <a:rPr lang="fr-FR" sz="2000" dirty="0" err="1"/>
              <a:t>weet</a:t>
            </a:r>
            <a:r>
              <a:rPr lang="fr-FR" sz="2000" dirty="0"/>
              <a:t> niet </a:t>
            </a:r>
            <a:r>
              <a:rPr lang="fr-FR" sz="2000" dirty="0" err="1"/>
              <a:t>welk</a:t>
            </a:r>
            <a:r>
              <a:rPr lang="fr-FR" sz="2000" dirty="0"/>
              <a:t> </a:t>
            </a:r>
            <a:r>
              <a:rPr lang="fr-FR" sz="2000" dirty="0" err="1"/>
              <a:t>profiel</a:t>
            </a:r>
            <a:r>
              <a:rPr lang="fr-FR" sz="2000" dirty="0"/>
              <a:t> je </a:t>
            </a:r>
            <a:r>
              <a:rPr lang="fr-FR" sz="2000" dirty="0" err="1"/>
              <a:t>precies</a:t>
            </a:r>
            <a:r>
              <a:rPr lang="fr-FR" sz="2000" dirty="0"/>
              <a:t> </a:t>
            </a:r>
            <a:r>
              <a:rPr lang="fr-FR" sz="2000" dirty="0" err="1"/>
              <a:t>nodig</a:t>
            </a:r>
            <a:r>
              <a:rPr lang="fr-FR" sz="2000" dirty="0"/>
              <a:t> </a:t>
            </a:r>
            <a:r>
              <a:rPr lang="fr-FR" sz="2000" dirty="0" err="1"/>
              <a:t>hebt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je </a:t>
            </a:r>
            <a:r>
              <a:rPr lang="fr-FR" sz="2000" dirty="0" err="1"/>
              <a:t>weet</a:t>
            </a:r>
            <a:r>
              <a:rPr lang="fr-FR" sz="2000" dirty="0"/>
              <a:t> niet </a:t>
            </a:r>
            <a:r>
              <a:rPr lang="fr-FR" sz="2000" dirty="0" err="1"/>
              <a:t>hoe</a:t>
            </a:r>
            <a:r>
              <a:rPr lang="fr-FR" sz="2000" dirty="0"/>
              <a:t> je </a:t>
            </a:r>
            <a:r>
              <a:rPr lang="fr-FR" sz="2000" dirty="0" err="1"/>
              <a:t>een</a:t>
            </a:r>
            <a:r>
              <a:rPr lang="fr-FR" sz="2000" dirty="0"/>
              <a:t> </a:t>
            </a:r>
            <a:r>
              <a:rPr lang="fr-FR" sz="2000" dirty="0" err="1"/>
              <a:t>vacature</a:t>
            </a:r>
            <a:r>
              <a:rPr lang="fr-FR" sz="2000" dirty="0"/>
              <a:t> </a:t>
            </a:r>
            <a:r>
              <a:rPr lang="fr-FR" sz="2000" dirty="0" err="1"/>
              <a:t>moet</a:t>
            </a:r>
            <a:r>
              <a:rPr lang="fr-FR" sz="2000" dirty="0"/>
              <a:t> </a:t>
            </a:r>
            <a:r>
              <a:rPr lang="fr-FR" sz="2000" dirty="0" err="1"/>
              <a:t>opstellen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r>
              <a:rPr lang="fr-FR" sz="2000" dirty="0"/>
              <a:t>je </a:t>
            </a:r>
            <a:r>
              <a:rPr lang="fr-FR" sz="2000" dirty="0" err="1"/>
              <a:t>weet</a:t>
            </a:r>
            <a:r>
              <a:rPr lang="fr-FR" sz="2000" dirty="0"/>
              <a:t> niet </a:t>
            </a:r>
            <a:r>
              <a:rPr lang="fr-FR" sz="2000" dirty="0" err="1"/>
              <a:t>waar</a:t>
            </a:r>
            <a:r>
              <a:rPr lang="fr-FR" sz="2000" dirty="0"/>
              <a:t> je </a:t>
            </a:r>
            <a:r>
              <a:rPr lang="fr-FR" sz="2000" dirty="0" err="1"/>
              <a:t>moet</a:t>
            </a:r>
            <a:r>
              <a:rPr lang="fr-FR" sz="2000" dirty="0"/>
              <a:t> </a:t>
            </a:r>
            <a:r>
              <a:rPr lang="fr-FR" sz="2000" dirty="0" err="1"/>
              <a:t>beginnen</a:t>
            </a:r>
            <a:r>
              <a:rPr lang="fr-FR" sz="2000" dirty="0"/>
              <a:t> </a:t>
            </a:r>
            <a:r>
              <a:rPr lang="fr-FR" sz="2000" dirty="0" err="1"/>
              <a:t>zoeken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je </a:t>
            </a:r>
            <a:r>
              <a:rPr lang="fr-FR" sz="2000" dirty="0" err="1"/>
              <a:t>hebt</a:t>
            </a:r>
            <a:r>
              <a:rPr lang="fr-FR" sz="2000" dirty="0"/>
              <a:t> </a:t>
            </a:r>
            <a:r>
              <a:rPr lang="fr-FR" sz="2000" dirty="0" err="1"/>
              <a:t>geen</a:t>
            </a:r>
            <a:r>
              <a:rPr lang="fr-FR" sz="2000" dirty="0"/>
              <a:t> </a:t>
            </a:r>
            <a:r>
              <a:rPr lang="fr-FR" sz="2000" dirty="0" err="1"/>
              <a:t>tijd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je </a:t>
            </a:r>
            <a:r>
              <a:rPr lang="fr-FR" sz="2000" dirty="0" err="1"/>
              <a:t>hebt</a:t>
            </a:r>
            <a:r>
              <a:rPr lang="fr-FR" sz="2000" dirty="0"/>
              <a:t> </a:t>
            </a:r>
            <a:r>
              <a:rPr lang="fr-FR" sz="2000" dirty="0" err="1"/>
              <a:t>geen</a:t>
            </a:r>
            <a:r>
              <a:rPr lang="fr-FR" sz="2000" dirty="0"/>
              <a:t> </a:t>
            </a:r>
            <a:r>
              <a:rPr lang="fr-FR" sz="2000" dirty="0" err="1"/>
              <a:t>zin</a:t>
            </a:r>
            <a:r>
              <a:rPr lang="fr-FR" sz="2000" dirty="0"/>
              <a:t> om al die </a:t>
            </a:r>
            <a:r>
              <a:rPr lang="fr-FR" sz="2000" dirty="0" err="1"/>
              <a:t>cv’s</a:t>
            </a:r>
            <a:r>
              <a:rPr lang="fr-FR" sz="2000" dirty="0"/>
              <a:t> te </a:t>
            </a:r>
            <a:r>
              <a:rPr lang="fr-FR" sz="2000" dirty="0" err="1"/>
              <a:t>bestuderen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het </a:t>
            </a:r>
            <a:r>
              <a:rPr lang="fr-FR" sz="2000" dirty="0" err="1"/>
              <a:t>specifieke</a:t>
            </a:r>
            <a:r>
              <a:rPr lang="fr-FR" sz="2000" dirty="0"/>
              <a:t> </a:t>
            </a:r>
            <a:r>
              <a:rPr lang="fr-FR" sz="2000" dirty="0" err="1"/>
              <a:t>profiel</a:t>
            </a:r>
            <a:r>
              <a:rPr lang="fr-FR" sz="2000" dirty="0"/>
              <a:t> </a:t>
            </a:r>
            <a:r>
              <a:rPr lang="fr-FR" sz="2000" dirty="0" err="1"/>
              <a:t>dat</a:t>
            </a:r>
            <a:r>
              <a:rPr lang="fr-FR" sz="2000" dirty="0"/>
              <a:t> je </a:t>
            </a:r>
            <a:r>
              <a:rPr lang="fr-FR" sz="2000" dirty="0" err="1"/>
              <a:t>zoekt</a:t>
            </a:r>
            <a:r>
              <a:rPr lang="fr-FR" sz="2000" dirty="0"/>
              <a:t>, </a:t>
            </a:r>
            <a:r>
              <a:rPr lang="fr-FR" sz="2000" dirty="0" err="1"/>
              <a:t>lijkt</a:t>
            </a:r>
            <a:r>
              <a:rPr lang="fr-FR" sz="2000" dirty="0"/>
              <a:t> niet te </a:t>
            </a:r>
            <a:r>
              <a:rPr lang="fr-FR" sz="2000" dirty="0" err="1"/>
              <a:t>bestaan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er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geen</a:t>
            </a:r>
            <a:r>
              <a:rPr lang="fr-FR" sz="2000" dirty="0"/>
              <a:t> marge </a:t>
            </a:r>
            <a:r>
              <a:rPr lang="fr-FR" sz="2000" dirty="0" err="1"/>
              <a:t>voor</a:t>
            </a:r>
            <a:r>
              <a:rPr lang="fr-FR" sz="2000" dirty="0"/>
              <a:t> te </a:t>
            </a:r>
            <a:r>
              <a:rPr lang="fr-FR" sz="2000" dirty="0" err="1"/>
              <a:t>hoge</a:t>
            </a:r>
            <a:r>
              <a:rPr lang="fr-FR" sz="2000" dirty="0"/>
              <a:t> </a:t>
            </a:r>
            <a:r>
              <a:rPr lang="fr-FR" sz="2000" dirty="0" err="1"/>
              <a:t>loonkosten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je </a:t>
            </a:r>
            <a:r>
              <a:rPr lang="fr-FR" sz="2000" dirty="0" err="1"/>
              <a:t>wil</a:t>
            </a:r>
            <a:r>
              <a:rPr lang="fr-FR" sz="2000" dirty="0"/>
              <a:t> </a:t>
            </a:r>
            <a:r>
              <a:rPr lang="fr-FR" sz="2000" dirty="0" err="1"/>
              <a:t>tegelijkertijd</a:t>
            </a:r>
            <a:r>
              <a:rPr lang="fr-FR" sz="2000" dirty="0"/>
              <a:t> </a:t>
            </a:r>
            <a:r>
              <a:rPr lang="fr-FR" sz="2000" dirty="0" err="1"/>
              <a:t>meer</a:t>
            </a:r>
            <a:r>
              <a:rPr lang="fr-FR" sz="2000" dirty="0"/>
              <a:t> </a:t>
            </a:r>
            <a:r>
              <a:rPr lang="fr-FR" sz="2000" dirty="0" err="1"/>
              <a:t>diversiteit</a:t>
            </a:r>
            <a:r>
              <a:rPr lang="fr-FR" sz="2000" dirty="0"/>
              <a:t> in je </a:t>
            </a:r>
            <a:r>
              <a:rPr lang="fr-FR" sz="2000" dirty="0" err="1"/>
              <a:t>onderneming</a:t>
            </a:r>
            <a:endParaRPr lang="fr-FR" sz="2000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34CC90D-0A51-514F-ACAF-475F56B0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02" y="2114803"/>
            <a:ext cx="277109" cy="35292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5277150-AB3E-9D41-BAED-EEA8398C3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82" y="2521203"/>
            <a:ext cx="277109" cy="35292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009016B-4D61-714E-AD90-7E2D70614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82" y="2917443"/>
            <a:ext cx="277109" cy="35292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8A3D20B-BF76-954E-A8DC-2198205C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82" y="3308603"/>
            <a:ext cx="277109" cy="35292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D5C1CB1-B460-E84E-A769-4B9EF1BEF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22" y="3694683"/>
            <a:ext cx="277109" cy="35292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C748043-D59D-0742-84D9-992937490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22" y="4101083"/>
            <a:ext cx="277109" cy="35292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779EA15-8FAD-3941-899C-7C91C1693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22" y="4497323"/>
            <a:ext cx="277109" cy="35292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F581D34-72C1-844F-9564-BBA775B43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22" y="4913883"/>
            <a:ext cx="277109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7">
            <a:extLst>
              <a:ext uri="{FF2B5EF4-FFF2-40B4-BE49-F238E27FC236}">
                <a16:creationId xmlns:a16="http://schemas.microsoft.com/office/drawing/2014/main" id="{B69617E3-42CA-D840-8773-303513AC5B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A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0033A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4AE20D1-CF0B-8342-8890-D4A48E0722FF}"/>
              </a:ext>
            </a:extLst>
          </p:cNvPr>
          <p:cNvSpPr txBox="1"/>
          <p:nvPr/>
        </p:nvSpPr>
        <p:spPr>
          <a:xfrm>
            <a:off x="3027947" y="766224"/>
            <a:ext cx="61361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contactpunt voor werkgevers in Brussel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3BA2D35-D01A-114C-9475-E90CC1372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103" y="4624970"/>
            <a:ext cx="2993791" cy="13877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78235C-10E5-A442-BF0B-CF3DE3CE4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743" y="2724150"/>
            <a:ext cx="469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3C6AB67-8B1F-754A-ACB1-BB371BA7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901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 Oplossingen</a:t>
            </a:r>
            <a:endParaRPr lang="nl-BE" sz="3200" b="1" dirty="0">
              <a:solidFill>
                <a:srgbClr val="0033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90C0AE-7685-C44A-910D-47B0BD61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76" y="1612359"/>
            <a:ext cx="4558839" cy="1282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45EB10C-036F-4940-B6E9-8C8662AAB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244" y="2593833"/>
            <a:ext cx="1813712" cy="16703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88FCB09-DD39-4F45-B4AA-7C2B7DE7C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187" y="2565157"/>
            <a:ext cx="1992932" cy="172768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C64478E-1B08-7D4F-90AD-4BF94E8F586C}"/>
              </a:ext>
            </a:extLst>
          </p:cNvPr>
          <p:cNvSpPr txBox="1"/>
          <p:nvPr/>
        </p:nvSpPr>
        <p:spPr>
          <a:xfrm>
            <a:off x="4712841" y="4292843"/>
            <a:ext cx="263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F0A2D73-5083-9843-A2F4-853C40BFAC8F}"/>
              </a:ext>
            </a:extLst>
          </p:cNvPr>
          <p:cNvSpPr txBox="1"/>
          <p:nvPr/>
        </p:nvSpPr>
        <p:spPr>
          <a:xfrm>
            <a:off x="8626288" y="4292843"/>
            <a:ext cx="263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Opleidingen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4D71245-1ED7-E04B-BAAA-A6FF8A331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586" y="2515463"/>
            <a:ext cx="1907432" cy="177738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9602B88-7F64-F04A-96DA-C71261783749}"/>
              </a:ext>
            </a:extLst>
          </p:cNvPr>
          <p:cNvSpPr txBox="1"/>
          <p:nvPr/>
        </p:nvSpPr>
        <p:spPr>
          <a:xfrm>
            <a:off x="1194098" y="4292843"/>
            <a:ext cx="263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Selectie</a:t>
            </a:r>
          </a:p>
        </p:txBody>
      </p:sp>
    </p:spTree>
    <p:extLst>
      <p:ext uri="{BB962C8B-B14F-4D97-AF65-F5344CB8AC3E}">
        <p14:creationId xmlns:p14="http://schemas.microsoft.com/office/powerpoint/2010/main" val="28257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3C6AB67-8B1F-754A-ACB1-BB371BA7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4819"/>
            <a:ext cx="10515600" cy="1325563"/>
          </a:xfrm>
        </p:spPr>
        <p:txBody>
          <a:bodyPr/>
          <a:lstStyle/>
          <a:p>
            <a:r>
              <a:rPr lang="nl-BE" b="1" dirty="0"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 Oplossingen</a:t>
            </a:r>
            <a:endParaRPr lang="nl-BE" sz="3200" b="1" dirty="0">
              <a:solidFill>
                <a:srgbClr val="0033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90C0AE-7685-C44A-910D-47B0BD61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01" y="1696191"/>
            <a:ext cx="4558839" cy="1282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45EB10C-036F-4940-B6E9-8C8662AAB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244" y="2593833"/>
            <a:ext cx="1813712" cy="16703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ABD0DE1-C8BD-0F45-AA9F-975201AC1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1866900"/>
            <a:ext cx="3352800" cy="31242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6216727-6752-5340-B3C8-87A05D1BB94E}"/>
              </a:ext>
            </a:extLst>
          </p:cNvPr>
          <p:cNvSpPr txBox="1"/>
          <p:nvPr/>
        </p:nvSpPr>
        <p:spPr>
          <a:xfrm>
            <a:off x="1194098" y="4991100"/>
            <a:ext cx="263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F0A2D73-5083-9843-A2F4-853C40BFAC8F}"/>
              </a:ext>
            </a:extLst>
          </p:cNvPr>
          <p:cNvSpPr txBox="1"/>
          <p:nvPr/>
        </p:nvSpPr>
        <p:spPr>
          <a:xfrm>
            <a:off x="8626288" y="4292843"/>
            <a:ext cx="263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Opleidingen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109AA22-A028-CB42-B7EA-47C426F13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187" y="2565157"/>
            <a:ext cx="1992932" cy="172768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42FB42E-63B5-0442-905D-DFD50E8D91F5}"/>
              </a:ext>
            </a:extLst>
          </p:cNvPr>
          <p:cNvSpPr txBox="1"/>
          <p:nvPr/>
        </p:nvSpPr>
        <p:spPr>
          <a:xfrm>
            <a:off x="4712841" y="4292843"/>
            <a:ext cx="263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0033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Premies</a:t>
            </a:r>
          </a:p>
        </p:txBody>
      </p:sp>
    </p:spTree>
    <p:extLst>
      <p:ext uri="{BB962C8B-B14F-4D97-AF65-F5344CB8AC3E}">
        <p14:creationId xmlns:p14="http://schemas.microsoft.com/office/powerpoint/2010/main" val="226317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56C89C-95B4-CA41-B5DD-32B500F898B6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03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13BB11-5E81-964C-A663-A615032A3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3419">
            <a:off x="1089086" y="2212271"/>
            <a:ext cx="10013823" cy="196215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3F44F0-C46B-5F43-A037-2EE371E15446}"/>
              </a:ext>
            </a:extLst>
          </p:cNvPr>
          <p:cNvSpPr/>
          <p:nvPr/>
        </p:nvSpPr>
        <p:spPr>
          <a:xfrm>
            <a:off x="2149729" y="2693197"/>
            <a:ext cx="8199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Mijn Werkgeversconsultant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D09500-9CD4-43FC-9322-28131B78E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103" y="4624970"/>
            <a:ext cx="2993791" cy="138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1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F84DCE-BEF2-2842-BF68-D4A7F384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B49-77BE-AE46-B0C7-788D8ABEE2E1}" type="datetime1">
              <a:rPr lang="fr-BE" smtClean="0"/>
              <a:t>27-10-21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684A17-575D-764E-B62D-D88EACD6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3A93A6-4749-2E40-AE41-E55EC7D9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27E2-AB4D-4945-AA58-F21F63396C42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8148D40-CA41-2E43-8B05-F0FC43925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531" y="2067042"/>
            <a:ext cx="1672703" cy="1717428"/>
          </a:xfrm>
          <a:prstGeom prst="rect">
            <a:avLst/>
          </a:prstGeom>
        </p:spPr>
      </p:pic>
      <p:sp>
        <p:nvSpPr>
          <p:cNvPr id="16" name="Tekstvak 18">
            <a:extLst>
              <a:ext uri="{FF2B5EF4-FFF2-40B4-BE49-F238E27FC236}">
                <a16:creationId xmlns:a16="http://schemas.microsoft.com/office/drawing/2014/main" id="{A6CA453B-838E-5C43-A98A-85451E69AD48}"/>
              </a:ext>
            </a:extLst>
          </p:cNvPr>
          <p:cNvSpPr txBox="1"/>
          <p:nvPr/>
        </p:nvSpPr>
        <p:spPr>
          <a:xfrm>
            <a:off x="13097" y="3971029"/>
            <a:ext cx="12191999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thuis in jouw sector</a:t>
            </a:r>
          </a:p>
        </p:txBody>
      </p:sp>
      <p:sp>
        <p:nvSpPr>
          <p:cNvPr id="17" name="Tekstvak 18">
            <a:extLst>
              <a:ext uri="{FF2B5EF4-FFF2-40B4-BE49-F238E27FC236}">
                <a16:creationId xmlns:a16="http://schemas.microsoft.com/office/drawing/2014/main" id="{A94E9010-A2D6-E74B-A27B-2B23C57C60F1}"/>
              </a:ext>
            </a:extLst>
          </p:cNvPr>
          <p:cNvSpPr txBox="1"/>
          <p:nvPr/>
        </p:nvSpPr>
        <p:spPr>
          <a:xfrm>
            <a:off x="4704136" y="1004266"/>
            <a:ext cx="2809919" cy="646331"/>
          </a:xfrm>
          <a:prstGeom prst="rect">
            <a:avLst/>
          </a:prstGeom>
          <a:solidFill>
            <a:srgbClr val="8FDCC3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BE" b="1" dirty="0">
                <a:solidFill>
                  <a:srgbClr val="0033A1"/>
                </a:solidFill>
                <a:latin typeface="Arial" panose="020B0604020202020204"/>
              </a:rPr>
              <a:t>Diensten aan bedrijven, </a:t>
            </a:r>
            <a:br>
              <a:rPr lang="nl-BE" b="1" dirty="0">
                <a:solidFill>
                  <a:srgbClr val="0033A1"/>
                </a:solidFill>
                <a:latin typeface="Arial" panose="020B0604020202020204"/>
              </a:rPr>
            </a:br>
            <a:r>
              <a:rPr lang="nl-BE" b="1" dirty="0">
                <a:solidFill>
                  <a:srgbClr val="0033A1"/>
                </a:solidFill>
                <a:latin typeface="Arial" panose="020B0604020202020204"/>
              </a:rPr>
              <a:t>Financiën &amp; IT </a:t>
            </a:r>
          </a:p>
        </p:txBody>
      </p:sp>
      <p:sp>
        <p:nvSpPr>
          <p:cNvPr id="18" name="Tekstvak 18">
            <a:extLst>
              <a:ext uri="{FF2B5EF4-FFF2-40B4-BE49-F238E27FC236}">
                <a16:creationId xmlns:a16="http://schemas.microsoft.com/office/drawing/2014/main" id="{83889FEB-522C-AF46-8805-EA4A9E6F05EB}"/>
              </a:ext>
            </a:extLst>
          </p:cNvPr>
          <p:cNvSpPr txBox="1"/>
          <p:nvPr/>
        </p:nvSpPr>
        <p:spPr>
          <a:xfrm>
            <a:off x="1125150" y="2802573"/>
            <a:ext cx="2809919" cy="646331"/>
          </a:xfrm>
          <a:prstGeom prst="rect">
            <a:avLst/>
          </a:prstGeom>
          <a:solidFill>
            <a:srgbClr val="8FDCC3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BE" b="1" dirty="0">
                <a:solidFill>
                  <a:srgbClr val="0033A1"/>
                </a:solidFill>
                <a:latin typeface="Arial" panose="020B0604020202020204"/>
              </a:rPr>
              <a:t>Handel, Horeca </a:t>
            </a:r>
            <a:br>
              <a:rPr lang="nl-BE" b="1" dirty="0">
                <a:solidFill>
                  <a:srgbClr val="0033A1"/>
                </a:solidFill>
                <a:latin typeface="Arial" panose="020B0604020202020204"/>
              </a:rPr>
            </a:br>
            <a:r>
              <a:rPr lang="nl-BE" b="1" dirty="0">
                <a:solidFill>
                  <a:srgbClr val="0033A1"/>
                </a:solidFill>
                <a:latin typeface="Arial" panose="020B0604020202020204"/>
              </a:rPr>
              <a:t>&amp; Toerisme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64ACA58-7459-AD40-94FA-6415540D2254}"/>
              </a:ext>
            </a:extLst>
          </p:cNvPr>
          <p:cNvSpPr txBox="1"/>
          <p:nvPr/>
        </p:nvSpPr>
        <p:spPr>
          <a:xfrm>
            <a:off x="8442278" y="2804501"/>
            <a:ext cx="2809919" cy="646331"/>
          </a:xfrm>
          <a:prstGeom prst="rect">
            <a:avLst/>
          </a:prstGeom>
          <a:solidFill>
            <a:srgbClr val="8FDCC3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BE" b="1" dirty="0">
                <a:solidFill>
                  <a:srgbClr val="0033A1"/>
                </a:solidFill>
                <a:latin typeface="Arial" panose="020B0604020202020204"/>
              </a:rPr>
              <a:t>Industrie, Bouw, Transport en Logistiek </a:t>
            </a:r>
          </a:p>
        </p:txBody>
      </p:sp>
      <p:sp>
        <p:nvSpPr>
          <p:cNvPr id="21" name="Tekstvak 18">
            <a:extLst>
              <a:ext uri="{FF2B5EF4-FFF2-40B4-BE49-F238E27FC236}">
                <a16:creationId xmlns:a16="http://schemas.microsoft.com/office/drawing/2014/main" id="{45D71255-1DEF-594C-8594-618075FF2AC3}"/>
              </a:ext>
            </a:extLst>
          </p:cNvPr>
          <p:cNvSpPr txBox="1"/>
          <p:nvPr/>
        </p:nvSpPr>
        <p:spPr>
          <a:xfrm>
            <a:off x="2530110" y="5083699"/>
            <a:ext cx="2809919" cy="646331"/>
          </a:xfrm>
          <a:prstGeom prst="rect">
            <a:avLst/>
          </a:prstGeom>
          <a:solidFill>
            <a:srgbClr val="8FDCC3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BE" b="1" dirty="0">
                <a:solidFill>
                  <a:srgbClr val="0033A1"/>
                </a:solidFill>
                <a:latin typeface="Arial" panose="020B0604020202020204"/>
              </a:rPr>
              <a:t>Diensten aan </a:t>
            </a:r>
          </a:p>
          <a:p>
            <a:pPr lvl="0" algn="ctr">
              <a:defRPr/>
            </a:pPr>
            <a:r>
              <a:rPr lang="nl-BE" b="1" dirty="0">
                <a:solidFill>
                  <a:srgbClr val="0033A1"/>
                </a:solidFill>
                <a:latin typeface="Arial" panose="020B0604020202020204"/>
              </a:rPr>
              <a:t>personen</a:t>
            </a:r>
          </a:p>
        </p:txBody>
      </p:sp>
      <p:sp>
        <p:nvSpPr>
          <p:cNvPr id="22" name="Tekstvak 18">
            <a:extLst>
              <a:ext uri="{FF2B5EF4-FFF2-40B4-BE49-F238E27FC236}">
                <a16:creationId xmlns:a16="http://schemas.microsoft.com/office/drawing/2014/main" id="{78C21D1A-9487-BC46-A345-685F6D09448E}"/>
              </a:ext>
            </a:extLst>
          </p:cNvPr>
          <p:cNvSpPr txBox="1"/>
          <p:nvPr/>
        </p:nvSpPr>
        <p:spPr>
          <a:xfrm>
            <a:off x="6783247" y="5100768"/>
            <a:ext cx="2809919" cy="646331"/>
          </a:xfrm>
          <a:prstGeom prst="rect">
            <a:avLst/>
          </a:prstGeom>
          <a:solidFill>
            <a:srgbClr val="8FDCC3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BE" b="1" dirty="0">
                <a:solidFill>
                  <a:srgbClr val="0033A1"/>
                </a:solidFill>
                <a:latin typeface="Arial" panose="020B0604020202020204"/>
              </a:rPr>
              <a:t>Openbare instellingen &amp; Onderwijs </a:t>
            </a:r>
          </a:p>
        </p:txBody>
      </p:sp>
    </p:spTree>
    <p:extLst>
      <p:ext uri="{BB962C8B-B14F-4D97-AF65-F5344CB8AC3E}">
        <p14:creationId xmlns:p14="http://schemas.microsoft.com/office/powerpoint/2010/main" val="37323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D64D0-0E44-B54A-ABD6-81DBE4E9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DB49-77BE-AE46-B0C7-788D8ABEE2E1}" type="datetime1">
              <a:rPr lang="fr-BE" smtClean="0"/>
              <a:t>27-10-21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B16D80-C6EB-9C4A-B08C-C252CED1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1B9FE-8983-F643-9DB4-7BA42DF2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27E2-AB4D-4945-AA58-F21F63396C42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7FDBF15-FB6E-474C-9073-52E243FB5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68" y="2067042"/>
            <a:ext cx="1672703" cy="1717428"/>
          </a:xfrm>
          <a:prstGeom prst="rect">
            <a:avLst/>
          </a:prstGeom>
        </p:spPr>
      </p:pic>
      <p:sp>
        <p:nvSpPr>
          <p:cNvPr id="13" name="Tekstvak 18">
            <a:extLst>
              <a:ext uri="{FF2B5EF4-FFF2-40B4-BE49-F238E27FC236}">
                <a16:creationId xmlns:a16="http://schemas.microsoft.com/office/drawing/2014/main" id="{B030FED2-8AB8-0B42-AE49-0462CC6FE051}"/>
              </a:ext>
            </a:extLst>
          </p:cNvPr>
          <p:cNvSpPr txBox="1"/>
          <p:nvPr/>
        </p:nvSpPr>
        <p:spPr>
          <a:xfrm>
            <a:off x="13097" y="3971029"/>
            <a:ext cx="608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BE" sz="2400" b="1" dirty="0">
                <a:solidFill>
                  <a:prstClr val="white"/>
                </a:solidFill>
                <a:latin typeface="Arial" panose="020B0604020202020204"/>
              </a:rPr>
              <a:t>één aanspreekpunt</a:t>
            </a:r>
          </a:p>
        </p:txBody>
      </p:sp>
      <p:sp>
        <p:nvSpPr>
          <p:cNvPr id="17" name="Tekstvak 18">
            <a:extLst>
              <a:ext uri="{FF2B5EF4-FFF2-40B4-BE49-F238E27FC236}">
                <a16:creationId xmlns:a16="http://schemas.microsoft.com/office/drawing/2014/main" id="{DA14EBA2-F719-3D40-B815-061F7EDD51C8}"/>
              </a:ext>
            </a:extLst>
          </p:cNvPr>
          <p:cNvSpPr txBox="1"/>
          <p:nvPr/>
        </p:nvSpPr>
        <p:spPr>
          <a:xfrm>
            <a:off x="7782999" y="1247335"/>
            <a:ext cx="2809919" cy="369332"/>
          </a:xfrm>
          <a:prstGeom prst="rect">
            <a:avLst/>
          </a:prstGeom>
          <a:solidFill>
            <a:srgbClr val="8FDCC3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BE" b="1" dirty="0">
                <a:solidFill>
                  <a:srgbClr val="0033A1"/>
                </a:solidFill>
                <a:latin typeface="Arial" panose="020B0604020202020204"/>
              </a:rPr>
              <a:t>Informeren</a:t>
            </a:r>
          </a:p>
        </p:txBody>
      </p:sp>
      <p:sp>
        <p:nvSpPr>
          <p:cNvPr id="18" name="Tekstvak 18">
            <a:extLst>
              <a:ext uri="{FF2B5EF4-FFF2-40B4-BE49-F238E27FC236}">
                <a16:creationId xmlns:a16="http://schemas.microsoft.com/office/drawing/2014/main" id="{CAC8AC1D-CE4E-C548-BAAD-A17A5D178DD7}"/>
              </a:ext>
            </a:extLst>
          </p:cNvPr>
          <p:cNvSpPr txBox="1"/>
          <p:nvPr/>
        </p:nvSpPr>
        <p:spPr>
          <a:xfrm>
            <a:off x="7782999" y="2059492"/>
            <a:ext cx="2809919" cy="369332"/>
          </a:xfrm>
          <a:prstGeom prst="rect">
            <a:avLst/>
          </a:prstGeom>
          <a:solidFill>
            <a:srgbClr val="8FDCC3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BE" b="1" dirty="0">
                <a:solidFill>
                  <a:srgbClr val="0033A1"/>
                </a:solidFill>
                <a:latin typeface="Arial" panose="020B0604020202020204"/>
              </a:rPr>
              <a:t>Oriënteren</a:t>
            </a:r>
          </a:p>
        </p:txBody>
      </p:sp>
      <p:sp>
        <p:nvSpPr>
          <p:cNvPr id="20" name="Tekstvak 18">
            <a:extLst>
              <a:ext uri="{FF2B5EF4-FFF2-40B4-BE49-F238E27FC236}">
                <a16:creationId xmlns:a16="http://schemas.microsoft.com/office/drawing/2014/main" id="{7B456822-2A2B-354C-B9B2-7B8CF11BF76E}"/>
              </a:ext>
            </a:extLst>
          </p:cNvPr>
          <p:cNvSpPr txBox="1"/>
          <p:nvPr/>
        </p:nvSpPr>
        <p:spPr>
          <a:xfrm>
            <a:off x="7782999" y="2871649"/>
            <a:ext cx="2809919" cy="369332"/>
          </a:xfrm>
          <a:prstGeom prst="rect">
            <a:avLst/>
          </a:prstGeom>
          <a:solidFill>
            <a:srgbClr val="8FDCC3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BE" b="1" dirty="0">
                <a:solidFill>
                  <a:srgbClr val="0033A1"/>
                </a:solidFill>
                <a:latin typeface="Arial" panose="020B0604020202020204"/>
              </a:rPr>
              <a:t>Analyseren</a:t>
            </a:r>
          </a:p>
        </p:txBody>
      </p:sp>
      <p:sp>
        <p:nvSpPr>
          <p:cNvPr id="21" name="Tekstvak 18">
            <a:extLst>
              <a:ext uri="{FF2B5EF4-FFF2-40B4-BE49-F238E27FC236}">
                <a16:creationId xmlns:a16="http://schemas.microsoft.com/office/drawing/2014/main" id="{97ABF284-157F-814B-9200-CD8A3853B271}"/>
              </a:ext>
            </a:extLst>
          </p:cNvPr>
          <p:cNvSpPr txBox="1"/>
          <p:nvPr/>
        </p:nvSpPr>
        <p:spPr>
          <a:xfrm>
            <a:off x="7782999" y="3683806"/>
            <a:ext cx="2809919" cy="369332"/>
          </a:xfrm>
          <a:prstGeom prst="rect">
            <a:avLst/>
          </a:prstGeom>
          <a:solidFill>
            <a:srgbClr val="8FDCC3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BE" b="1" dirty="0">
                <a:solidFill>
                  <a:srgbClr val="0033A1"/>
                </a:solidFill>
                <a:latin typeface="Arial" panose="020B0604020202020204"/>
              </a:rPr>
              <a:t>Adviseren</a:t>
            </a:r>
          </a:p>
        </p:txBody>
      </p:sp>
      <p:sp>
        <p:nvSpPr>
          <p:cNvPr id="22" name="Tekstvak 18">
            <a:extLst>
              <a:ext uri="{FF2B5EF4-FFF2-40B4-BE49-F238E27FC236}">
                <a16:creationId xmlns:a16="http://schemas.microsoft.com/office/drawing/2014/main" id="{431F4C06-2D21-CD4A-BE98-7315EA4ABABD}"/>
              </a:ext>
            </a:extLst>
          </p:cNvPr>
          <p:cNvSpPr txBox="1"/>
          <p:nvPr/>
        </p:nvSpPr>
        <p:spPr>
          <a:xfrm>
            <a:off x="7782999" y="4495963"/>
            <a:ext cx="2809919" cy="369332"/>
          </a:xfrm>
          <a:prstGeom prst="rect">
            <a:avLst/>
          </a:prstGeom>
          <a:solidFill>
            <a:srgbClr val="8FDCC3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BE" b="1" dirty="0">
                <a:solidFill>
                  <a:srgbClr val="0033A1"/>
                </a:solidFill>
                <a:latin typeface="Arial" panose="020B0604020202020204"/>
              </a:rPr>
              <a:t>Verspreiden</a:t>
            </a:r>
          </a:p>
        </p:txBody>
      </p:sp>
      <p:sp>
        <p:nvSpPr>
          <p:cNvPr id="25" name="Tekstvak 18">
            <a:extLst>
              <a:ext uri="{FF2B5EF4-FFF2-40B4-BE49-F238E27FC236}">
                <a16:creationId xmlns:a16="http://schemas.microsoft.com/office/drawing/2014/main" id="{A952E0ED-A54B-2942-AD63-BDE6584A57DD}"/>
              </a:ext>
            </a:extLst>
          </p:cNvPr>
          <p:cNvSpPr txBox="1"/>
          <p:nvPr/>
        </p:nvSpPr>
        <p:spPr>
          <a:xfrm>
            <a:off x="7782999" y="5308120"/>
            <a:ext cx="2809919" cy="369332"/>
          </a:xfrm>
          <a:prstGeom prst="rect">
            <a:avLst/>
          </a:prstGeom>
          <a:solidFill>
            <a:srgbClr val="8FDCC3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BE" b="1" dirty="0">
                <a:solidFill>
                  <a:srgbClr val="0033A1"/>
                </a:solidFill>
                <a:latin typeface="Arial" panose="020B0604020202020204"/>
              </a:rPr>
              <a:t>Organiseren</a:t>
            </a:r>
          </a:p>
        </p:txBody>
      </p:sp>
    </p:spTree>
    <p:extLst>
      <p:ext uri="{BB962C8B-B14F-4D97-AF65-F5344CB8AC3E}">
        <p14:creationId xmlns:p14="http://schemas.microsoft.com/office/powerpoint/2010/main" val="40767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Thèm enouvelle charte</Template>
  <TotalTime>1178</TotalTime>
  <Words>294</Words>
  <Application>Microsoft Office PowerPoint</Application>
  <PresentationFormat>Breedbeeld</PresentationFormat>
  <Paragraphs>73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Welkom bij de Webinar:  Interregionale tewerkstelling</vt:lpstr>
      <vt:lpstr> maar…</vt:lpstr>
      <vt:lpstr> dus…</vt:lpstr>
      <vt:lpstr>PowerPoint-presentatie</vt:lpstr>
      <vt:lpstr>Drie Oplossingen</vt:lpstr>
      <vt:lpstr>Drie Oplossingen</vt:lpstr>
      <vt:lpstr>PowerPoint-presentatie</vt:lpstr>
      <vt:lpstr>PowerPoint-presentatie</vt:lpstr>
      <vt:lpstr>PowerPoint-presentatie</vt:lpstr>
      <vt:lpstr>PowerPoint-presentatie</vt:lpstr>
      <vt:lpstr>Op zoek naar minstens 5 kandidaten? Win tijd en vraag naar onze Job dating.</vt:lpstr>
      <vt:lpstr>PowerPoint-presentatie</vt:lpstr>
      <vt:lpstr>Autonoom  rekruteren?</vt:lpstr>
      <vt:lpstr>Dank 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Anton van UNIZO-Brussel</cp:lastModifiedBy>
  <cp:revision>127</cp:revision>
  <dcterms:created xsi:type="dcterms:W3CDTF">2021-10-01T11:20:14Z</dcterms:created>
  <dcterms:modified xsi:type="dcterms:W3CDTF">2021-10-27T14:02:40Z</dcterms:modified>
</cp:coreProperties>
</file>